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6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3200" y="-1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5/23/16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5/23/16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5/23/16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8534400" cy="342900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>
                <a:solidFill>
                  <a:srgbClr val="FFFF00"/>
                </a:solidFill>
              </a:rPr>
              <a:t>Rockstar Energy Chews</a:t>
            </a:r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1054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Brought to you by J.L.L Marketing Consultants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61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In 2001 </a:t>
            </a:r>
            <a:r>
              <a:rPr lang="en-US" sz="1600" dirty="0" err="1" smtClean="0"/>
              <a:t>Rockstar</a:t>
            </a:r>
            <a:r>
              <a:rPr lang="en-US" sz="1600" dirty="0" smtClean="0"/>
              <a:t> was founded by </a:t>
            </a:r>
            <a:r>
              <a:rPr lang="en-US" sz="1600" dirty="0" err="1" smtClean="0"/>
              <a:t>Russel</a:t>
            </a:r>
            <a:r>
              <a:rPr lang="en-US" sz="1600" dirty="0" smtClean="0"/>
              <a:t> Weiner.</a:t>
            </a:r>
          </a:p>
          <a:p>
            <a:pPr marL="118872" indent="0">
              <a:buNone/>
            </a:pPr>
            <a:r>
              <a:rPr lang="en-US" sz="1600" dirty="0" smtClean="0"/>
              <a:t> </a:t>
            </a:r>
          </a:p>
          <a:p>
            <a:r>
              <a:rPr lang="en-US" sz="1600" dirty="0"/>
              <a:t> </a:t>
            </a:r>
            <a:r>
              <a:rPr lang="en-US" sz="1600" dirty="0" err="1"/>
              <a:t>Rockstar</a:t>
            </a:r>
            <a:r>
              <a:rPr lang="en-US" sz="1600" dirty="0"/>
              <a:t> launched into the fastest growing segment of the US beverage market at the </a:t>
            </a:r>
            <a:r>
              <a:rPr lang="en-US" sz="1600" dirty="0" smtClean="0"/>
              <a:t>time.</a:t>
            </a:r>
            <a:endParaRPr lang="en-US" sz="1600" dirty="0"/>
          </a:p>
          <a:p>
            <a:r>
              <a:rPr lang="en-US" sz="1600" dirty="0" smtClean="0"/>
              <a:t>Weiner </a:t>
            </a:r>
            <a:r>
              <a:rPr lang="en-US" sz="1600" dirty="0"/>
              <a:t>said that it is "scientifically formulated to speed the recovery time of those who lead active and exhausting lifestyles from athletes to rock stars,“ 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These are just some of the flavors </a:t>
            </a:r>
            <a:r>
              <a:rPr lang="en-US" sz="1600" dirty="0" err="1" smtClean="0"/>
              <a:t>Rockstar</a:t>
            </a:r>
            <a:r>
              <a:rPr lang="en-US" sz="1600" dirty="0" smtClean="0"/>
              <a:t> offers.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7" y="4491283"/>
            <a:ext cx="9144000" cy="236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20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Analysis of Market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903283"/>
              </p:ext>
            </p:extLst>
          </p:nvPr>
        </p:nvGraphicFramePr>
        <p:xfrm>
          <a:off x="457200" y="1774817"/>
          <a:ext cx="8229600" cy="2722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91650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A. Buyer</a:t>
                      </a:r>
                      <a:r>
                        <a:rPr lang="en-US" sz="4400" baseline="0" dirty="0" smtClean="0"/>
                        <a:t> Profile and Behavior </a:t>
                      </a:r>
                      <a:endParaRPr lang="en-US" sz="4400" dirty="0"/>
                    </a:p>
                  </a:txBody>
                  <a:tcPr/>
                </a:tc>
              </a:tr>
              <a:tr h="89206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="1" dirty="0" smtClean="0"/>
                        <a:t>Most people who are buying Rockstar are  college</a:t>
                      </a:r>
                      <a:r>
                        <a:rPr lang="en-US" b="1" baseline="0" dirty="0" smtClean="0"/>
                        <a:t> males 18-24 that live the party lifestyle.</a:t>
                      </a:r>
                      <a:endParaRPr lang="en-US" b="1" dirty="0"/>
                    </a:p>
                  </a:txBody>
                  <a:tcPr/>
                </a:tc>
              </a:tr>
              <a:tr h="89206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="1" dirty="0" err="1" smtClean="0"/>
                        <a:t>Rockstars</a:t>
                      </a:r>
                      <a:r>
                        <a:rPr lang="en-US" b="1" baseline="0" dirty="0" smtClean="0"/>
                        <a:t> are meant for adrenaline junkies, people who work all night, and or party all night.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53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153400" cy="987552"/>
          </a:xfrm>
        </p:spPr>
        <p:txBody>
          <a:bodyPr/>
          <a:lstStyle/>
          <a:p>
            <a:r>
              <a:rPr lang="en-US" dirty="0" smtClean="0"/>
              <a:t>S.W.O.T. Analysis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246178"/>
              </p:ext>
            </p:extLst>
          </p:nvPr>
        </p:nvGraphicFramePr>
        <p:xfrm>
          <a:off x="18535" y="1447801"/>
          <a:ext cx="9067801" cy="5258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1"/>
                <a:gridCol w="2752725"/>
                <a:gridCol w="2428875"/>
                <a:gridCol w="2266950"/>
              </a:tblGrid>
              <a:tr h="518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Rockstar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Starbucks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Gatorade </a:t>
                      </a:r>
                      <a:endParaRPr lang="en-US" dirty="0"/>
                    </a:p>
                  </a:txBody>
                  <a:tcPr/>
                </a:tc>
              </a:tr>
              <a:tr h="1737755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S</a:t>
                      </a:r>
                    </a:p>
                    <a:p>
                      <a:pPr algn="ctr"/>
                      <a:r>
                        <a:rPr lang="en-US" sz="1600" b="1" dirty="0" smtClean="0"/>
                        <a:t>Strengths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size of the can varies and the smallest size which is 8.4oz can energize you for 3-4 hours while the biggest size 24oz can energize you for 10-12 hours.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Strong brand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Strong brand name </a:t>
                      </a:r>
                      <a:endParaRPr lang="en-US" sz="1600" dirty="0"/>
                    </a:p>
                  </a:txBody>
                  <a:tcPr/>
                </a:tc>
              </a:tr>
              <a:tr h="83297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W</a:t>
                      </a:r>
                    </a:p>
                    <a:p>
                      <a:pPr algn="ctr"/>
                      <a:r>
                        <a:rPr lang="en-US" sz="1600" b="1" dirty="0" smtClean="0"/>
                        <a:t>Weaknesses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market targets males aged 18-25.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Are too</a:t>
                      </a:r>
                      <a:r>
                        <a:rPr lang="en-US" sz="1600" baseline="0" dirty="0" smtClean="0"/>
                        <a:t> concerned with expanding rather than internal focus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Sales</a:t>
                      </a:r>
                      <a:r>
                        <a:rPr lang="en-US" sz="1600" baseline="0" dirty="0" smtClean="0"/>
                        <a:t> mostly in the United States </a:t>
                      </a:r>
                      <a:endParaRPr lang="en-US" sz="1600" dirty="0"/>
                    </a:p>
                  </a:txBody>
                  <a:tcPr/>
                </a:tc>
              </a:tr>
              <a:tr h="83297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O</a:t>
                      </a:r>
                    </a:p>
                    <a:p>
                      <a:pPr algn="ctr"/>
                      <a:r>
                        <a:rPr lang="en-US" sz="1600" b="1" dirty="0" smtClean="0"/>
                        <a:t>Opportunities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Can target females and athletes.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distributing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Emerge their product overseas</a:t>
                      </a:r>
                      <a:endParaRPr lang="en-US" sz="1600" dirty="0"/>
                    </a:p>
                  </a:txBody>
                  <a:tcPr/>
                </a:tc>
              </a:tr>
              <a:tr h="1235099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T</a:t>
                      </a:r>
                    </a:p>
                    <a:p>
                      <a:pPr algn="ctr"/>
                      <a:r>
                        <a:rPr lang="en-US" sz="1600" b="1" dirty="0" smtClean="0"/>
                        <a:t>Threats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Gatorade is a big competitor because they offer a product similar.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There are many different companies competing with them for a customer’s business.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Threats from other substitutes</a:t>
                      </a:r>
                      <a:r>
                        <a:rPr lang="en-US" sz="1600" baseline="0" dirty="0" smtClean="0"/>
                        <a:t> like fruit juice.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129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dirty="0"/>
              <a:t>The chews will come in a package of </a:t>
            </a:r>
            <a:r>
              <a:rPr lang="en-US" dirty="0" smtClean="0"/>
              <a:t>15.</a:t>
            </a:r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will be easily able to take on the go and provide as much energy as a regular energy drink.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 chews will come in all the signature flavors of </a:t>
            </a:r>
            <a:r>
              <a:rPr lang="en-US" dirty="0" err="1"/>
              <a:t>Rockstar</a:t>
            </a:r>
            <a:r>
              <a:rPr lang="en-US" dirty="0"/>
              <a:t> Energy Drinks, but will also include exclusive flavors.</a:t>
            </a:r>
          </a:p>
        </p:txBody>
      </p:sp>
      <p:pic>
        <p:nvPicPr>
          <p:cNvPr id="5" name="Picture 2" descr="C:\Users\laws150076.DISTRICT6\Downloads\rockst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95800"/>
            <a:ext cx="28321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417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8153400" cy="464515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Rockstar</a:t>
            </a:r>
            <a:r>
              <a:rPr lang="en-US" sz="2400" dirty="0" smtClean="0"/>
              <a:t> </a:t>
            </a:r>
            <a:r>
              <a:rPr lang="en-US" sz="2400" dirty="0"/>
              <a:t>Chews would be available for purchase wherever PepsiCo products are sold.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They </a:t>
            </a:r>
            <a:r>
              <a:rPr lang="en-US" sz="2400" dirty="0"/>
              <a:t>would mainly be distributed in minute markets, but would also be available in grocery stores and sports stores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8195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8534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average cup of coffee ranges from $3-$5 depending on the </a:t>
            </a:r>
            <a:r>
              <a:rPr lang="en-US" dirty="0" smtClean="0"/>
              <a:t>size. 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bottle of Gatorade ranges from $2-$3 depending on the size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Based on this the </a:t>
            </a:r>
            <a:r>
              <a:rPr lang="en-US" dirty="0" err="1"/>
              <a:t>Rockstar</a:t>
            </a:r>
            <a:r>
              <a:rPr lang="en-US" dirty="0"/>
              <a:t> Chews would relative be priced at $1.50 - $2.</a:t>
            </a:r>
          </a:p>
        </p:txBody>
      </p:sp>
    </p:spTree>
    <p:extLst>
      <p:ext uri="{BB962C8B-B14F-4D97-AF65-F5344CB8AC3E}">
        <p14:creationId xmlns:p14="http://schemas.microsoft.com/office/powerpoint/2010/main" val="2504206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8077200" cy="4721352"/>
          </a:xfrm>
        </p:spPr>
        <p:txBody>
          <a:bodyPr>
            <a:normAutofit/>
          </a:bodyPr>
          <a:lstStyle/>
          <a:p>
            <a:r>
              <a:rPr lang="en-US" sz="2400" dirty="0" err="1"/>
              <a:t>Rockstar</a:t>
            </a:r>
            <a:r>
              <a:rPr lang="en-US" sz="2400" dirty="0"/>
              <a:t> Energy Drinks are targeted toward an active college lifestyle and primarily to males between the ages of 18-24.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Rockstar</a:t>
            </a:r>
            <a:r>
              <a:rPr lang="en-US" sz="2400" dirty="0" smtClean="0"/>
              <a:t> </a:t>
            </a:r>
            <a:r>
              <a:rPr lang="en-US" sz="2400" dirty="0"/>
              <a:t>consumers range from extreme sports enthusiast to music lovers, which are the base of their promotion.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T</a:t>
            </a:r>
            <a:r>
              <a:rPr lang="en-US" sz="2400" dirty="0" smtClean="0"/>
              <a:t>eaming </a:t>
            </a:r>
            <a:r>
              <a:rPr lang="en-US" sz="2400" dirty="0"/>
              <a:t>up with male and female sports camp in summer and </a:t>
            </a:r>
            <a:r>
              <a:rPr lang="en-US" sz="2400" dirty="0" smtClean="0"/>
              <a:t>sponsor </a:t>
            </a:r>
            <a:r>
              <a:rPr lang="en-US" sz="2400" dirty="0"/>
              <a:t>high school sport </a:t>
            </a:r>
            <a:r>
              <a:rPr lang="en-US" sz="2400" dirty="0" smtClean="0"/>
              <a:t>teams as well as collegiate sports.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772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623" y="1828800"/>
            <a:ext cx="8534400" cy="342900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>
                <a:solidFill>
                  <a:srgbClr val="FFFF00"/>
                </a:solidFill>
              </a:rPr>
              <a:t>Thank You</a:t>
            </a:r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1054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Brought to you by J.L.L Marketing Consultants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7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112</TotalTime>
  <Words>461</Words>
  <Application>Microsoft Macintosh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Rockstar Energy Chews</vt:lpstr>
      <vt:lpstr>Background </vt:lpstr>
      <vt:lpstr>Analysis of Market </vt:lpstr>
      <vt:lpstr>S.W.O.T. Analysis</vt:lpstr>
      <vt:lpstr>Product</vt:lpstr>
      <vt:lpstr>PLACE</vt:lpstr>
      <vt:lpstr>Price </vt:lpstr>
      <vt:lpstr>PROMOTION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Rockstar Energy Chews</dc:title>
  <dc:creator>Windows User</dc:creator>
  <cp:lastModifiedBy>Mike Rogan</cp:lastModifiedBy>
  <cp:revision>14</cp:revision>
  <dcterms:created xsi:type="dcterms:W3CDTF">2013-06-04T20:28:45Z</dcterms:created>
  <dcterms:modified xsi:type="dcterms:W3CDTF">2016-05-23T15:24:01Z</dcterms:modified>
</cp:coreProperties>
</file>